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0C0D-76E1-0368-730C-7D316BFE8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BDF8C-43F5-2C99-1624-D105A4F9C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5E38-0767-39AA-49D0-CE50C126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1D905-4C1E-CAFD-A4AF-E932C2D4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3FBC3-D353-9671-6982-CB7C30B4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9503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0FE1B-E4F9-CC5B-D146-DD700669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2457F4-D1C0-2621-7BE7-297EB8461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2B935-B56F-EC37-888F-64D73A7F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11ACF-D88D-0C1F-9099-2A6A5AB9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0205-2217-A705-EE50-DCF70C303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990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321D2-929D-39EB-FD65-857B907449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FB9C36-9240-660D-3D97-F8A92A366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EEC16-695E-C4A9-F6E3-29EA502F5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6613F-CB2C-B84C-F452-484AF870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1245E-019A-7284-5528-CC70EADB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914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38F7-6DCC-3C81-82F9-84FEC823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34150-69B6-E977-79B3-BDB270C44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4A35E-F034-7C1A-2972-D59C523BD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95A3F-C1BD-B0A2-4860-1C14AB74B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1D584-2BED-207C-8B2B-5622ED0E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8329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EBF93-9766-3F8B-EAAD-4C4D66B4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462F8-12B9-5489-341D-DFEC92C30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21B0D2-D9DD-69B4-21EF-1C7A6E2AD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95813-E122-B034-BC03-9129C71A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38228-92B5-6669-EA61-DB0E9A3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381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C5329-2D8A-BF12-0195-A7B8A137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67ED6-9A09-8DF2-B837-B5B36D537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7C98E-67C1-792A-2E94-B0A8F379A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5436D-800E-7342-A45B-1D1C097A3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416CD-2D96-C6F4-4D10-D2E7918FD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C6AF6-C1A4-65DD-19F8-1458FE88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232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D742B-1C8A-B9BB-66B4-3A6E4A576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C8A92-AABF-E726-24B8-73B29C02F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7726E-8E99-C8C1-4295-B4300225F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065E39-08AB-7E1B-E254-819D6713A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A400A6-8FC4-2DC4-BEFB-9D3C9F40F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B73CC7-9800-B941-3ECE-AA1348D8A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7D1E2D-99F4-E1E0-3055-154D309D5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D72285-F5BD-925B-7270-5029B535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220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ECC3-1A17-6E26-B107-98391DA0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E6A888-F096-FD36-63EA-6A56BD3D3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C989F-FA37-2E02-5AAB-725768907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1D8D35-9AA3-7A8E-AF1B-F8E6E2310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7779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75593-5FDD-A106-8357-8518BC6E4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7F6113-7ED1-63AE-04B8-73449DD58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D64A6-A77F-8FA7-A518-540BC47A9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51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B9C91-98DA-C586-5E0F-DD7E454E3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792F5-DBAB-7F44-38E6-6B8CA24E1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B59194-7FED-1F13-C647-4A2C3A1C3E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847C1-055D-6CD5-CD98-1BC9F94AA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924F3-3B55-D1FD-95AD-FCACA268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36EDA1-9652-B609-EE69-B30DF780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001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69BE-590F-36BE-3F70-5611CA750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42E30-4716-CE1D-21CC-B79639989F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6CC18-9A0B-BB40-DBC2-DDA92E16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3A1A3-FF3F-5115-C726-7EC02A907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6DA2E-8F28-47A5-C3A6-25BCB9540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2B6F0-112C-0B3C-2900-E6113A081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94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35D0FB-7F8B-C340-6791-3D1E33B2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D3C1F-FCDB-7720-F82B-622A9164B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56314-BF9F-7A4F-350D-3973ED990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955C3B-1EA7-4A30-B005-FA731574BC41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3E79A-9802-6890-8824-C29FF79E7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2FA82-B73D-366A-6ABD-2576CFF23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B15D9-DCC9-4B9A-86D4-505508FB98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69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29E757-5B58-D4DE-FA34-B5635B93C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566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28A292-39E4-80E9-1450-4BD9917456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592" y="0"/>
            <a:ext cx="7278407" cy="678729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F9AB5D8-1412-7EA5-4022-57DD80853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9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143">
        <p:circle/>
      </p:transition>
    </mc:Choice>
    <mc:Fallback>
      <p:transition spd="slow" advTm="314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559A16-AB46-EE69-08DF-B1E231795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53" y="32528"/>
            <a:ext cx="11519554" cy="680462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7F77D7C-B07F-70B4-49D0-531EFB33F7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81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709">
        <p15:prstTrans prst="peelOff"/>
      </p:transition>
    </mc:Choice>
    <mc:Fallback>
      <p:transition spd="slow" advTm="2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D0AC9F-2A49-C128-7E0C-D8347587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837451" cy="4533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ED86E-64D7-022C-1B0B-A94C54FB4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451" y="28579"/>
            <a:ext cx="6268325" cy="4344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7EE96-0F77-961F-A136-53DB0BE245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29793"/>
            <a:ext cx="6096000" cy="21210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159CF-F994-66D1-63E1-8082B082B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7104" y="4629792"/>
            <a:ext cx="5620662" cy="21210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3B791E-0B9D-A6CB-356C-D434430CEC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4202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128">
        <p15:prstTrans prst="pageCurlDouble"/>
      </p:transition>
    </mc:Choice>
    <mc:Fallback>
      <p:transition spd="slow" advTm="31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E9EE1-DBB5-337D-3FC4-E08CBF013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82" t="2806"/>
          <a:stretch/>
        </p:blipFill>
        <p:spPr>
          <a:xfrm rot="5400000">
            <a:off x="2806566" y="-2255624"/>
            <a:ext cx="6519163" cy="1134044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C1BE20-BA28-4207-1B93-B7184D2CDB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97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004">
        <p14:warp dir="in"/>
      </p:transition>
    </mc:Choice>
    <mc:Fallback>
      <p:transition spd="slow" advTm="30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F2B30-D057-1522-4937-2D8A146AB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074777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F4BF2-00FD-1215-7CAF-C469EA182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776" y="0"/>
            <a:ext cx="5117223" cy="6858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E5EAE8E-46DD-4FFC-4E8D-45A698B53C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2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Tm="2280">
        <p14:flash/>
      </p:transition>
    </mc:Choice>
    <mc:Fallback>
      <p:transition spd="slow" advTm="2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2</cp:revision>
  <dcterms:created xsi:type="dcterms:W3CDTF">2024-07-29T18:36:26Z</dcterms:created>
  <dcterms:modified xsi:type="dcterms:W3CDTF">2024-07-30T22:18:11Z</dcterms:modified>
</cp:coreProperties>
</file>